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6"/>
  </p:notesMasterIdLst>
  <p:sldIdLst>
    <p:sldId id="361" r:id="rId5"/>
    <p:sldId id="257" r:id="rId6"/>
    <p:sldId id="262" r:id="rId7"/>
    <p:sldId id="365" r:id="rId8"/>
    <p:sldId id="363" r:id="rId9"/>
    <p:sldId id="366" r:id="rId10"/>
    <p:sldId id="271" r:id="rId11"/>
    <p:sldId id="364" r:id="rId12"/>
    <p:sldId id="302" r:id="rId13"/>
    <p:sldId id="305" r:id="rId14"/>
    <p:sldId id="306" r:id="rId15"/>
  </p:sldIdLst>
  <p:sldSz cx="9144000" cy="5143500" type="screen16x9"/>
  <p:notesSz cx="6858000" cy="9144000"/>
  <p:embeddedFontLst>
    <p:embeddedFont>
      <p:font typeface="Anton" pitchFamily="2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  <p:embeddedFont>
      <p:font typeface="Ink Free" panose="03080402000500000000" pitchFamily="66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96352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7b5826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7b5826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b7b58267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b7b58267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0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4700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99490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API </a:t>
            </a: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Rest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486315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73918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ExpressJS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81882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>
            <a:off x="1286107" y="2123860"/>
            <a:ext cx="592501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6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Express-Routers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file-system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1433514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17408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ExpressJS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116079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class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>
            <a:off x="3900740" y="3937781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84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0"/>
          <p:cNvSpPr txBox="1"/>
          <p:nvPr/>
        </p:nvSpPr>
        <p:spPr>
          <a:xfrm>
            <a:off x="475499" y="89159"/>
            <a:ext cx="623753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10"/>
          <p:cNvSpPr txBox="1"/>
          <p:nvPr/>
        </p:nvSpPr>
        <p:spPr>
          <a:xfrm>
            <a:off x="540963" y="838511"/>
            <a:ext cx="3832200" cy="412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Desarrolle una solución backend que de soporte a un sistema educativo compuesto de cursos, carreras, y alumnos.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sistema debe contar con un CRUD de cada entidad, alojado cada uno en su correspondiente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. Cada alumno debe tener asociada una carrera, a generarse en el momento del alta del estudiante. </a:t>
            </a:r>
            <a:br>
              <a:rPr lang="es-AR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 de carreras debe permitir asociar cursos a la carrera, dentro de la propiedad “cursando”.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AR" sz="14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forma, un alumno tendrá siempre, desde el momento del alta, una carrera, que podrá estar compuesta por uno o más cursos.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110"/>
          <p:cNvSpPr txBox="1"/>
          <p:nvPr/>
        </p:nvSpPr>
        <p:spPr>
          <a:xfrm>
            <a:off x="4770838" y="838511"/>
            <a:ext cx="3832200" cy="306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solo las rutas principales del CRUD: alta alumno, listado alumnos. Alta carreras, listado carreras, añadir curso a carrera. Alta de curso, listado de cursos. </a:t>
            </a:r>
            <a:b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Todo tiene que poder probarse desde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postman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Circuito a probar: Alta alumno (debe asignársele en este proceso una carrera), alta de cursos. Listado de alumno por nombre (debe mostrar el id carrera en la response). Añadir cursos a una carrera. Listar alumno y sus cursos asociados.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 persistencia en archivos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10"/>
          <p:cNvSpPr txBox="1"/>
          <p:nvPr/>
        </p:nvSpPr>
        <p:spPr>
          <a:xfrm>
            <a:off x="475499" y="356784"/>
            <a:ext cx="623753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Ejercicio: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110"/>
          <p:cNvSpPr txBox="1"/>
          <p:nvPr/>
        </p:nvSpPr>
        <p:spPr>
          <a:xfrm>
            <a:off x="540963" y="1173047"/>
            <a:ext cx="8261066" cy="30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resumida ejercicio afterClass 03</a:t>
            </a:r>
            <a:r>
              <a:rPr lang="es" sz="18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Desarrolle una solución backend que de soporte a un sistema educativo compuesto de cursos, carreras, y alumnos.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b="1" i="1" dirty="0">
                <a:latin typeface="DM Sans"/>
                <a:ea typeface="DM Sans"/>
                <a:cs typeface="DM Sans"/>
                <a:sym typeface="DM Sans"/>
              </a:rPr>
              <a:t>Consignas </a:t>
            </a:r>
            <a:r>
              <a:rPr lang="es-AR" sz="1800" b="1" i="1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sz="1800" b="1" i="1" dirty="0">
                <a:latin typeface="DM Sans"/>
                <a:ea typeface="DM Sans"/>
                <a:cs typeface="DM Sans"/>
                <a:sym typeface="DM Sans"/>
              </a:rPr>
              <a:t> 04: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Partiendo del servidor desarrollado en el </a:t>
            </a:r>
            <a:r>
              <a:rPr lang="es-AR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 anterior, configurar una vista que permita a un alumno seleccionar materias, y que estas se agreguen a su carrera.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AR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dirty="0">
                <a:latin typeface="DM Sans"/>
                <a:ea typeface="DM Sans"/>
                <a:cs typeface="DM Sans"/>
                <a:sym typeface="DM Sans"/>
              </a:rPr>
              <a:t>Generar un sistema que permita al alumno, conectado a la vista mencionada en el enunciado anterior, mantener el listado de cursos disponible actualizado. Entiéndase: actualizar el listado de cursos, en caso de que se produjese el alta de alguno. 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71567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508</Words>
  <Application>Microsoft Office PowerPoint</Application>
  <PresentationFormat>Presentación en pantalla (16:9)</PresentationFormat>
  <Paragraphs>48</Paragraphs>
  <Slides>11</Slides>
  <Notes>11</Notes>
  <HiddenSlides>4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Ink Free</vt:lpstr>
      <vt:lpstr>Anton</vt:lpstr>
      <vt:lpstr>Helvetica Neue Light</vt:lpstr>
      <vt:lpstr>DM Sans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40</cp:revision>
  <dcterms:modified xsi:type="dcterms:W3CDTF">2024-08-23T23:19:39Z</dcterms:modified>
</cp:coreProperties>
</file>